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9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2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35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6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2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2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7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7557CC-77F1-4E08-9645-9D3A898F1AAB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2C2372-1341-45A3-8A66-FF2394AD2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41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06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«Дождик», муз. </a:t>
            </a:r>
            <a:r>
              <a:rPr lang="ru-RU" b="1" dirty="0" err="1" smtClean="0">
                <a:solidFill>
                  <a:schemeClr val="bg1"/>
                </a:solidFill>
              </a:rPr>
              <a:t>М.Парцхаладзе</a:t>
            </a:r>
            <a:r>
              <a:rPr lang="ru-RU" b="1" dirty="0" smtClean="0">
                <a:solidFill>
                  <a:schemeClr val="bg1"/>
                </a:solidFill>
              </a:rPr>
              <a:t>, сл. </a:t>
            </a:r>
            <a:r>
              <a:rPr lang="ru-RU" b="1" dirty="0" err="1" smtClean="0">
                <a:solidFill>
                  <a:schemeClr val="bg1"/>
                </a:solidFill>
              </a:rPr>
              <a:t>Н.Соловьевой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82" t="26904" r="22889" b="19290"/>
          <a:stretch/>
        </p:blipFill>
        <p:spPr bwMode="auto">
          <a:xfrm>
            <a:off x="179513" y="980728"/>
            <a:ext cx="878497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6554867" cy="5193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«Ах, какая осень!» Муз. и сл. З. </a:t>
            </a:r>
            <a:r>
              <a:rPr lang="ru-RU" b="1" dirty="0" err="1" smtClean="0">
                <a:solidFill>
                  <a:schemeClr val="bg1"/>
                </a:solidFill>
              </a:rPr>
              <a:t>Роот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539" t="19177" r="31500" b="10839"/>
          <a:stretch/>
        </p:blipFill>
        <p:spPr bwMode="auto">
          <a:xfrm>
            <a:off x="251520" y="635968"/>
            <a:ext cx="8640960" cy="6044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0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34"/>
            <a:ext cx="8496944" cy="3767670"/>
          </a:xfrm>
        </p:spPr>
        <p:txBody>
          <a:bodyPr>
            <a:no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читаются слева направо, если есть припев, то он повторяется. Детям интересно и легко запоминать текст песен таким способом.</a:t>
            </a: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 «Дождик», муз. М.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Парцхаладзе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сл. Н. Соловьевой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1й куплет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Кап-кап, тук-тук-тук –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стеклу раздался стук.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дождик поутру 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Разбудил всю детвору!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дождик поутру 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Разбудил всю детвору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2й куплет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Кап-кап, дон-дон-дон –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 начали трезвон.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выйдете гулять,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зонтик взять.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выйдете гулять,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зонтик взять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3й куплет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Кап-кап, кап-кап-кап - 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дождя весёлый нрав.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утром мы опять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дождем пойдем гулять!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 утром мы опять</a:t>
            </a:r>
          </a:p>
          <a:p>
            <a:pPr marL="0" indent="0">
              <a:buNone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дождем пойдем гулять!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6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-243408"/>
            <a:ext cx="41328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песни "Ах, какая осень", сл. и муз. З.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Роот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54878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1й куплет: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ты, где ты, милая осень?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год тебя мы ждем.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 осенний по тропинке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тебя встречать пойдем.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какая осень, ах какая.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из желтых листьев – золотая,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дождя серебряные капли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 поют.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2й куплет: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паутинках между берёзок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 солнышко лучи.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Ягоды, грибы, орешки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нас прибереги.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3й куплет: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листочки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вальсе радостном кружат.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с осенью танцует,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кружится листопад.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Припев.</a:t>
            </a:r>
          </a:p>
        </p:txBody>
      </p:sp>
    </p:spTree>
    <p:extLst>
      <p:ext uri="{BB962C8B-B14F-4D97-AF65-F5344CB8AC3E}">
        <p14:creationId xmlns:p14="http://schemas.microsoft.com/office/powerpoint/2010/main" val="22103440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43</Words>
  <Application>Microsoft Office PowerPoint</Application>
  <PresentationFormat>Экран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КИРИЛЛ ДУХНЕНКО</cp:lastModifiedBy>
  <cp:revision>6</cp:revision>
  <dcterms:created xsi:type="dcterms:W3CDTF">2018-09-20T07:05:41Z</dcterms:created>
  <dcterms:modified xsi:type="dcterms:W3CDTF">2018-10-01T18:28:00Z</dcterms:modified>
</cp:coreProperties>
</file>