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3" r:id="rId7"/>
    <p:sldId id="274" r:id="rId8"/>
    <p:sldId id="265" r:id="rId9"/>
    <p:sldId id="272" r:id="rId10"/>
    <p:sldId id="267" r:id="rId11"/>
    <p:sldId id="278" r:id="rId12"/>
    <p:sldId id="273" r:id="rId13"/>
    <p:sldId id="27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76168-6595-4BBF-9FFB-7C680D697C1B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B653A-6931-4F3E-99A7-1BB2A88C8D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B653A-6931-4F3E-99A7-1BB2A88C8D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7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B653A-6931-4F3E-99A7-1BB2A88C8D7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0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4476FE-3400-4A11-869B-6496261D7C36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5AB052-F82D-421E-B470-CC36E244B3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5;&#1088;&#1080;&#1079;&#1077;&#1085;&#1090;&#1072;&#1094;&#1080;&#1103;\VA%20-%20&#1042;&#1077;&#1089;&#1077;&#1083;&#1099;&#1077;%20&#1087;&#1091;&#1090;&#1077;&#1096;&#1077;&#1089;&#1090;&#1074;&#1077;&#1085;&#1085;&#1080;&#1082;&#1080;%20(1).mp3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5;&#1088;&#1080;&#1079;&#1077;&#1085;&#1090;&#1072;&#1094;&#1080;&#1103;\VA%20-%20&#1042;&#1077;&#1089;&#1077;&#1083;&#1099;&#1077;%20&#1087;&#1091;&#1090;&#1077;&#1096;&#1077;&#1089;&#1090;&#1074;&#1077;&#1085;&#1085;&#1080;&#1082;&#1080;%20(1)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4176464" cy="52565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Игровые технологии в обучении детей </a:t>
            </a:r>
            <a:b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правилам дорожного 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движения </a:t>
            </a:r>
            <a:b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МКДОУ </a:t>
            </a:r>
            <a:r>
              <a:rPr lang="ru-RU" sz="36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ергенинский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детский сад «</a:t>
            </a:r>
            <a:r>
              <a:rPr lang="ru-RU" sz="3600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Герл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373216"/>
            <a:ext cx="432048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Овкаджиева</a:t>
            </a:r>
            <a:r>
              <a:rPr lang="ru-RU" dirty="0" smtClean="0">
                <a:solidFill>
                  <a:schemeClr val="tx1"/>
                </a:solidFill>
              </a:rPr>
              <a:t> Д.Т.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ветофорик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196752"/>
            <a:ext cx="362077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951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тас\Picture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4423756"/>
            <a:ext cx="3048340" cy="2286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5576" y="692697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/>
          </a:p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Настольно – печатные игры</a:t>
            </a:r>
          </a:p>
          <a:p>
            <a:pPr algn="ctr"/>
            <a:endParaRPr lang="ru-RU" sz="3200" b="1" i="1" dirty="0" smtClean="0"/>
          </a:p>
          <a:p>
            <a:pPr algn="ctr"/>
            <a:endParaRPr lang="ru-RU" sz="3200" b="1" i="1" dirty="0" smtClean="0"/>
          </a:p>
          <a:p>
            <a:pPr algn="ctr"/>
            <a:endParaRPr lang="ru-RU" sz="3200" b="1" i="1" dirty="0"/>
          </a:p>
        </p:txBody>
      </p:sp>
      <p:pic>
        <p:nvPicPr>
          <p:cNvPr id="7" name="VA - Веселые путешественники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30932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18864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по правилам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9634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4509120"/>
            <a:ext cx="2339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84482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7598D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3600" b="1" i="1" dirty="0">
              <a:solidFill>
                <a:srgbClr val="7598D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40" y="2659316"/>
            <a:ext cx="2958848" cy="2219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7"/>
          <a:stretch/>
        </p:blipFill>
        <p:spPr>
          <a:xfrm>
            <a:off x="251520" y="4033090"/>
            <a:ext cx="2757128" cy="2581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4625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Вы жизнь свою оберегайте</a:t>
            </a:r>
          </a:p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 правила дорог не нарушайте!!!!!!</a:t>
            </a:r>
          </a:p>
        </p:txBody>
      </p:sp>
      <p:pic>
        <p:nvPicPr>
          <p:cNvPr id="4" name="Рисунок 3" descr="86cd786acb07f11b7190a6b82929c73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202" y="1916832"/>
            <a:ext cx="1938908" cy="3099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19202"/>
          <a:stretch/>
        </p:blipFill>
        <p:spPr>
          <a:xfrm>
            <a:off x="1331640" y="2708920"/>
            <a:ext cx="4804012" cy="3320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4238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3015" y="764704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Мамы, папы, дяди, тети.</a:t>
            </a:r>
          </a:p>
          <a:p>
            <a:r>
              <a:rPr lang="ru-RU" sz="3600" b="1" dirty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Сколько б ни учили нас,</a:t>
            </a:r>
          </a:p>
          <a:p>
            <a:r>
              <a:rPr lang="ru-RU" sz="3600" b="1" dirty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Вы пример нам подаете,</a:t>
            </a:r>
          </a:p>
          <a:p>
            <a:r>
              <a:rPr lang="ru-RU" sz="3600" b="1" dirty="0">
                <a:solidFill>
                  <a:schemeClr val="accent3"/>
                </a:solidFill>
                <a:latin typeface="Monotype Corsiva" pitchFamily="66" charset="0"/>
                <a:cs typeface="Times New Roman" pitchFamily="18" charset="0"/>
              </a:rPr>
              <a:t>Мы всегда глядим на вас!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21612" r="15484" b="17043"/>
          <a:stretch/>
        </p:blipFill>
        <p:spPr>
          <a:xfrm>
            <a:off x="3297935" y="3356992"/>
            <a:ext cx="4951280" cy="2826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59">
        <p:circle/>
      </p:transition>
    </mc:Choice>
    <mc:Fallback xmlns="">
      <p:transition spd="slow" advTm="515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48680"/>
            <a:ext cx="50405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</a:p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Играя с ребёнком в игры по правилам дорожной безопасности, мы сохраняем ему жизнь!</a:t>
            </a:r>
          </a:p>
          <a:p>
            <a:pPr algn="ctr"/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2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67" b="16075"/>
          <a:stretch/>
        </p:blipFill>
        <p:spPr>
          <a:xfrm>
            <a:off x="3851920" y="2959224"/>
            <a:ext cx="4220758" cy="2966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t="15054" r="25951" b="17149"/>
          <a:stretch/>
        </p:blipFill>
        <p:spPr>
          <a:xfrm rot="20941661">
            <a:off x="910424" y="2534003"/>
            <a:ext cx="2282592" cy="3512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4436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293096"/>
            <a:ext cx="6336704" cy="1872208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Чтоб жить, не зная огорченья,</a:t>
            </a:r>
            <a:br>
              <a:rPr lang="ru-RU" sz="28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Чтоб бегать, плавать и летать.</a:t>
            </a:r>
            <a:br>
              <a:rPr lang="ru-RU" sz="28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Ты должен правила движенья</a:t>
            </a:r>
            <a:br>
              <a:rPr lang="ru-RU" sz="28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всегда и всюду соблюдать.</a:t>
            </a:r>
            <a:endParaRPr lang="ru-RU" sz="2800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652">
            <a:off x="5666271" y="543389"/>
            <a:ext cx="3173338" cy="23800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508">
            <a:off x="277920" y="243424"/>
            <a:ext cx="2431294" cy="324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92" y="1124744"/>
            <a:ext cx="2427734" cy="323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4618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613_html_m721a93c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0645" y="350234"/>
            <a:ext cx="3782977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95936" y="1556792"/>
            <a:ext cx="460851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</a:p>
          <a:p>
            <a:pPr algn="ctr"/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Ребёнок учится законам дорог, беря пример с членов семьи и других взрослых. Особенно пример папы и мамы учит дисциплинированному поведению на дороге не только вашего ребёнка, но других окружающих. </a:t>
            </a:r>
            <a:endParaRPr lang="ru-RU" sz="2800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4833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08912" cy="417646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«Привычка – образ, действия, состояние, поведение или склонность, усвоенные кем-нибудь за определённый период жизни, вошедшие в обыкновение, ставшие обычным, постоянным для кого-нибудь» (Д.Ушаков. Толковый словарь).</a:t>
            </a:r>
            <a:endParaRPr lang="ru-RU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ult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933056"/>
            <a:ext cx="1835734" cy="25226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" t="32084" r="2478" b="15159"/>
          <a:stretch/>
        </p:blipFill>
        <p:spPr>
          <a:xfrm>
            <a:off x="3203848" y="4078236"/>
            <a:ext cx="5226175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5074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21088"/>
            <a:ext cx="7992888" cy="208823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«Всё, что я познаю, я знаю, для чего это мне надо и где я могу эти знания применить»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034">
            <a:off x="728784" y="323315"/>
            <a:ext cx="2787774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08" y="179298"/>
            <a:ext cx="2113240" cy="28176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801">
            <a:off x="6012161" y="2007783"/>
            <a:ext cx="2915816" cy="2186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750">
        <p:cut/>
      </p:transition>
    </mc:Choice>
    <mc:Fallback xmlns="">
      <p:transition advTm="475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4" y="692696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«Без игры нет и не может быть полноценного умственного развития. Игра – это огромное светлое окно, через которое в духовный мир ребёнка вливается живительный поток представлений, понятий окружающего мира. Игра – это искра зажигающая огонёк пытливости и любознательности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(В.А.Сухомлинский).</a:t>
            </a:r>
            <a:endParaRPr lang="ru-RU" sz="24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4500" r="3752"/>
          <a:stretch/>
        </p:blipFill>
        <p:spPr>
          <a:xfrm>
            <a:off x="4932040" y="3356992"/>
            <a:ext cx="3638079" cy="3241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3" t="27257" r="11901" b="5838"/>
          <a:stretch/>
        </p:blipFill>
        <p:spPr>
          <a:xfrm>
            <a:off x="971600" y="3739684"/>
            <a:ext cx="2475444" cy="2968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4227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2068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</a:p>
          <a:p>
            <a:pPr algn="ctr"/>
            <a:endParaRPr lang="ru-RU" sz="32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Удовольствие</a:t>
            </a:r>
          </a:p>
          <a:p>
            <a:pPr algn="ctr"/>
            <a:endParaRPr lang="ru-RU" sz="32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4488215"/>
            <a:ext cx="1368152" cy="195450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6" name="Рисунок 5" descr="img7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1850" y="381157"/>
            <a:ext cx="1155204" cy="183104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7" name="Рисунок 6" descr="img7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7834" y="4357262"/>
            <a:ext cx="1299220" cy="221641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6" y="3637182"/>
            <a:ext cx="3915321" cy="2936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593">
            <a:off x="5765492" y="471557"/>
            <a:ext cx="2997165" cy="2247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" b="1151"/>
          <a:stretch/>
        </p:blipFill>
        <p:spPr>
          <a:xfrm>
            <a:off x="5148064" y="3637182"/>
            <a:ext cx="3647721" cy="2891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r="17462" b="6056"/>
          <a:stretch/>
        </p:blipFill>
        <p:spPr>
          <a:xfrm rot="21263153">
            <a:off x="674487" y="197644"/>
            <a:ext cx="2292030" cy="3023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4843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/>
                </a:solidFill>
              </a:rPr>
              <a:t>Сюжетно – ролевые игры</a:t>
            </a:r>
            <a:endParaRPr lang="ru-RU" sz="3600" b="1" i="1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124744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«Форма моделирования ребёнком, прежде всего социальных отношений и свободная импровизация, не подчинённая жёстким правилам, неизменяемым условиям.»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VA - Веселые путешественники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630932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45091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«Водители и  пешеходы»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«Шофёры»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27809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«Мы по улице идём!»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5301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«Перекрёсток»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40770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«Дорожный патруль»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0" r="12214" b="18589"/>
          <a:stretch/>
        </p:blipFill>
        <p:spPr>
          <a:xfrm>
            <a:off x="899592" y="2157328"/>
            <a:ext cx="2064319" cy="2392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50260"/>
            <a:ext cx="2736303" cy="2052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" r="22324" b="12284"/>
          <a:stretch/>
        </p:blipFill>
        <p:spPr>
          <a:xfrm>
            <a:off x="6270735" y="4604066"/>
            <a:ext cx="2768273" cy="2132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2">
        <p:fade/>
      </p:transition>
    </mc:Choice>
    <mc:Fallback xmlns="">
      <p:transition spd="med" advTm="43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3600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052736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«Светофор»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«Цветные автомобили»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«Автогонки»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«Красный, жёлтый, зелёный»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«Тише едешь, дальше будешь»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«Быстро шагай, смотри не зевай!»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19503" r="18500" b="42885"/>
          <a:stretch/>
        </p:blipFill>
        <p:spPr>
          <a:xfrm>
            <a:off x="421921" y="906979"/>
            <a:ext cx="3315459" cy="2331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577">
            <a:off x="970336" y="3616348"/>
            <a:ext cx="3741516" cy="2806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7786"/>
          <a:stretch/>
        </p:blipFill>
        <p:spPr>
          <a:xfrm rot="293039">
            <a:off x="5491819" y="3368426"/>
            <a:ext cx="2369046" cy="3101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5095">
        <p:cut/>
      </p:transition>
    </mc:Choice>
    <mc:Fallback xmlns="">
      <p:transition advTm="5095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764</TotalTime>
  <Words>285</Words>
  <Application>Microsoft Office PowerPoint</Application>
  <PresentationFormat>Экран (4:3)</PresentationFormat>
  <Paragraphs>53</Paragraphs>
  <Slides>13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Игровые технологии в обучении детей  правилам дорожного движения  в МКДОУ ергенинский детский сад «Герл» </vt:lpstr>
      <vt:lpstr>Чтоб жить, не зная огорченья, Чтоб бегать, плавать и летать. Ты должен правила движенья всегда и всюду соблюдать.</vt:lpstr>
      <vt:lpstr>Презентация PowerPoint</vt:lpstr>
      <vt:lpstr>«Привычка – образ, действия, состояние, поведение или склонность, усвоенные кем-нибудь за определённый период жизни, вошедшие в обыкновение, ставшие обычным, постоянным для кого-нибудь» (Д.Ушаков. Толковый словарь).</vt:lpstr>
      <vt:lpstr> «Всё, что я познаю, я знаю, для чего это мне надо и где я могу эти знания применить»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в обучении детей  правилам дорожного движения</dc:title>
  <dc:creator>Стас</dc:creator>
  <cp:lastModifiedBy>User</cp:lastModifiedBy>
  <cp:revision>81</cp:revision>
  <dcterms:created xsi:type="dcterms:W3CDTF">2014-02-12T22:30:10Z</dcterms:created>
  <dcterms:modified xsi:type="dcterms:W3CDTF">2019-11-12T19:02:05Z</dcterms:modified>
</cp:coreProperties>
</file>